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3"/>
  </p:notesMasterIdLst>
  <p:sldIdLst>
    <p:sldId id="257" r:id="rId2"/>
  </p:sldIdLst>
  <p:sldSz cx="39014400" cy="29260800"/>
  <p:notesSz cx="28803600" cy="36118800"/>
  <p:defaultTextStyle>
    <a:defPPr>
      <a:defRPr lang="en-US"/>
    </a:defPPr>
    <a:lvl1pPr marL="0" algn="l" defTabSz="1881012" rtl="0" eaLnBrk="1" latinLnBrk="0" hangingPunct="1">
      <a:defRPr sz="7406" kern="1200">
        <a:solidFill>
          <a:schemeClr val="tx1"/>
        </a:solidFill>
        <a:latin typeface="+mn-lt"/>
        <a:ea typeface="+mn-ea"/>
        <a:cs typeface="+mn-cs"/>
      </a:defRPr>
    </a:lvl1pPr>
    <a:lvl2pPr marL="1881012" algn="l" defTabSz="1881012" rtl="0" eaLnBrk="1" latinLnBrk="0" hangingPunct="1">
      <a:defRPr sz="7406" kern="1200">
        <a:solidFill>
          <a:schemeClr val="tx1"/>
        </a:solidFill>
        <a:latin typeface="+mn-lt"/>
        <a:ea typeface="+mn-ea"/>
        <a:cs typeface="+mn-cs"/>
      </a:defRPr>
    </a:lvl2pPr>
    <a:lvl3pPr marL="3762024" algn="l" defTabSz="1881012" rtl="0" eaLnBrk="1" latinLnBrk="0" hangingPunct="1">
      <a:defRPr sz="7406" kern="1200">
        <a:solidFill>
          <a:schemeClr val="tx1"/>
        </a:solidFill>
        <a:latin typeface="+mn-lt"/>
        <a:ea typeface="+mn-ea"/>
        <a:cs typeface="+mn-cs"/>
      </a:defRPr>
    </a:lvl3pPr>
    <a:lvl4pPr marL="5643037" algn="l" defTabSz="1881012" rtl="0" eaLnBrk="1" latinLnBrk="0" hangingPunct="1">
      <a:defRPr sz="7406" kern="1200">
        <a:solidFill>
          <a:schemeClr val="tx1"/>
        </a:solidFill>
        <a:latin typeface="+mn-lt"/>
        <a:ea typeface="+mn-ea"/>
        <a:cs typeface="+mn-cs"/>
      </a:defRPr>
    </a:lvl4pPr>
    <a:lvl5pPr marL="7524049" algn="l" defTabSz="1881012" rtl="0" eaLnBrk="1" latinLnBrk="0" hangingPunct="1">
      <a:defRPr sz="7406" kern="1200">
        <a:solidFill>
          <a:schemeClr val="tx1"/>
        </a:solidFill>
        <a:latin typeface="+mn-lt"/>
        <a:ea typeface="+mn-ea"/>
        <a:cs typeface="+mn-cs"/>
      </a:defRPr>
    </a:lvl5pPr>
    <a:lvl6pPr marL="9405061" algn="l" defTabSz="1881012" rtl="0" eaLnBrk="1" latinLnBrk="0" hangingPunct="1">
      <a:defRPr sz="7406" kern="1200">
        <a:solidFill>
          <a:schemeClr val="tx1"/>
        </a:solidFill>
        <a:latin typeface="+mn-lt"/>
        <a:ea typeface="+mn-ea"/>
        <a:cs typeface="+mn-cs"/>
      </a:defRPr>
    </a:lvl6pPr>
    <a:lvl7pPr marL="11286073" algn="l" defTabSz="1881012" rtl="0" eaLnBrk="1" latinLnBrk="0" hangingPunct="1">
      <a:defRPr sz="7406" kern="1200">
        <a:solidFill>
          <a:schemeClr val="tx1"/>
        </a:solidFill>
        <a:latin typeface="+mn-lt"/>
        <a:ea typeface="+mn-ea"/>
        <a:cs typeface="+mn-cs"/>
      </a:defRPr>
    </a:lvl7pPr>
    <a:lvl8pPr marL="13167086" algn="l" defTabSz="1881012" rtl="0" eaLnBrk="1" latinLnBrk="0" hangingPunct="1">
      <a:defRPr sz="7406" kern="1200">
        <a:solidFill>
          <a:schemeClr val="tx1"/>
        </a:solidFill>
        <a:latin typeface="+mn-lt"/>
        <a:ea typeface="+mn-ea"/>
        <a:cs typeface="+mn-cs"/>
      </a:defRPr>
    </a:lvl8pPr>
    <a:lvl9pPr marL="15048098" algn="l" defTabSz="1881012" rtl="0" eaLnBrk="1" latinLnBrk="0" hangingPunct="1">
      <a:defRPr sz="740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998" userDrawn="1">
          <p15:clr>
            <a:srgbClr val="A4A3A4"/>
          </p15:clr>
        </p15:guide>
        <p15:guide id="2" pos="1471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00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68" autoAdjust="0"/>
    <p:restoredTop sz="94643" autoAdjust="0"/>
  </p:normalViewPr>
  <p:slideViewPr>
    <p:cSldViewPr snapToObjects="1" showGuides="1">
      <p:cViewPr varScale="1">
        <p:scale>
          <a:sx n="20" d="100"/>
          <a:sy n="20" d="100"/>
        </p:scale>
        <p:origin x="848" y="232"/>
      </p:cViewPr>
      <p:guideLst>
        <p:guide orient="horz" pos="8998"/>
        <p:guide pos="1471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-4884"/>
    </p:cViewPr>
  </p:sorterViewPr>
  <p:gridSpacing cx="228600" cy="2286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12480923" cy="1811339"/>
          </a:xfrm>
          <a:prstGeom prst="rect">
            <a:avLst/>
          </a:prstGeom>
        </p:spPr>
        <p:txBody>
          <a:bodyPr vert="horz" lIns="91435" tIns="45717" rIns="91435" bIns="4571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6314740" y="2"/>
            <a:ext cx="12482512" cy="1811339"/>
          </a:xfrm>
          <a:prstGeom prst="rect">
            <a:avLst/>
          </a:prstGeom>
        </p:spPr>
        <p:txBody>
          <a:bodyPr vert="horz" lIns="91435" tIns="45717" rIns="91435" bIns="45717" rtlCol="0"/>
          <a:lstStyle>
            <a:lvl1pPr algn="r">
              <a:defRPr sz="1200"/>
            </a:lvl1pPr>
          </a:lstStyle>
          <a:p>
            <a:fld id="{8F5F6AA1-4D40-40A7-B4D8-102EB6820737}" type="datetimeFigureOut">
              <a:rPr lang="en-US" smtClean="0"/>
              <a:t>3/13/18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273800" y="4514850"/>
            <a:ext cx="16256000" cy="12192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7" rIns="91435" bIns="4571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879728" y="17381538"/>
            <a:ext cx="23044148" cy="14222412"/>
          </a:xfrm>
          <a:prstGeom prst="rect">
            <a:avLst/>
          </a:prstGeom>
        </p:spPr>
        <p:txBody>
          <a:bodyPr vert="horz" lIns="91435" tIns="45717" rIns="91435" bIns="4571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34307465"/>
            <a:ext cx="12480923" cy="1811335"/>
          </a:xfrm>
          <a:prstGeom prst="rect">
            <a:avLst/>
          </a:prstGeom>
        </p:spPr>
        <p:txBody>
          <a:bodyPr vert="horz" lIns="91435" tIns="45717" rIns="91435" bIns="4571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6314740" y="34307465"/>
            <a:ext cx="12482512" cy="1811335"/>
          </a:xfrm>
          <a:prstGeom prst="rect">
            <a:avLst/>
          </a:prstGeom>
        </p:spPr>
        <p:txBody>
          <a:bodyPr vert="horz" lIns="91435" tIns="45717" rIns="91435" bIns="45717" rtlCol="0" anchor="b"/>
          <a:lstStyle>
            <a:lvl1pPr algn="r">
              <a:defRPr sz="1200"/>
            </a:lvl1pPr>
          </a:lstStyle>
          <a:p>
            <a:fld id="{FBE03985-79E8-4C17-8221-E83375E28E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91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273800" y="4514850"/>
            <a:ext cx="16256000" cy="12192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E03985-79E8-4C17-8221-E83375E28E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253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866163" y="1585110"/>
            <a:ext cx="34921225" cy="42325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9067" b="0" i="0" baseline="0">
                <a:solidFill>
                  <a:srgbClr val="33006F"/>
                </a:solidFill>
                <a:latin typeface="Encode Sans Normal Black"/>
                <a:cs typeface="Encode Sans Normal Black"/>
              </a:defRPr>
            </a:lvl1pPr>
            <a:lvl2pPr marL="1950781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3901562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5852343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780312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813035" y="9899691"/>
            <a:ext cx="34974353" cy="13302878"/>
          </a:xfrm>
          <a:prstGeom prst="rect">
            <a:avLst/>
          </a:prstGeom>
        </p:spPr>
        <p:txBody>
          <a:bodyPr/>
          <a:lstStyle>
            <a:lvl1pPr marL="1463086" indent="-1463086">
              <a:buFont typeface="Lucida Grande"/>
              <a:buChar char="&gt;"/>
              <a:defRPr sz="10240" b="0" i="0" baseline="0">
                <a:solidFill>
                  <a:schemeClr val="tx2"/>
                </a:solidFill>
                <a:latin typeface="Open Sans Light"/>
                <a:cs typeface="Open Sans Light"/>
              </a:defRPr>
            </a:lvl1pPr>
            <a:lvl2pPr>
              <a:defRPr sz="8534" b="0" i="0" baseline="0">
                <a:solidFill>
                  <a:schemeClr val="tx2"/>
                </a:solidFill>
                <a:latin typeface="Open Sans Light"/>
                <a:cs typeface="Open Sans Light"/>
              </a:defRPr>
            </a:lvl2pPr>
            <a:lvl3pPr marL="4876952" indent="-975390">
              <a:buSzPct val="100000"/>
              <a:buFont typeface="Lucida Grande"/>
              <a:buChar char="&gt;"/>
              <a:defRPr sz="7680" b="0" i="0" baseline="0">
                <a:solidFill>
                  <a:schemeClr val="tx2"/>
                </a:solidFill>
                <a:latin typeface="Open Sans Light"/>
                <a:cs typeface="Open Sans Light"/>
              </a:defRPr>
            </a:lvl3pPr>
            <a:lvl4pPr>
              <a:defRPr sz="6827" b="0" i="0" baseline="0">
                <a:solidFill>
                  <a:schemeClr val="tx2"/>
                </a:solidFill>
                <a:latin typeface="Open Sans Light"/>
                <a:cs typeface="Open Sans Light"/>
              </a:defRPr>
            </a:lvl4pPr>
            <a:lvl5pPr marL="8778514" indent="-975390">
              <a:buFont typeface="Lucida Grande"/>
              <a:buChar char="&gt;"/>
              <a:defRPr sz="5974" b="0" i="0" baseline="0">
                <a:solidFill>
                  <a:schemeClr val="tx2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2866163" y="7384181"/>
            <a:ext cx="34921225" cy="17543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3840" b="0" i="0" baseline="0">
                <a:solidFill>
                  <a:srgbClr val="33006F"/>
                </a:solidFill>
                <a:latin typeface="Uni Sans Regular"/>
                <a:cs typeface="Uni Sans Regular"/>
              </a:defRPr>
            </a:lvl1pPr>
            <a:lvl2pPr marL="1950781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3901562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5852343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7803124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defTabSz="1950781" rtl="0" eaLnBrk="1" latinLnBrk="0" hangingPunct="1">
        <a:spcBef>
          <a:spcPct val="0"/>
        </a:spcBef>
        <a:buNone/>
        <a:defRPr sz="1877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63086" indent="-1463086" algn="l" defTabSz="1950781" rtl="0" eaLnBrk="1" latinLnBrk="0" hangingPunct="1">
        <a:spcBef>
          <a:spcPct val="20000"/>
        </a:spcBef>
        <a:buFont typeface="Arial"/>
        <a:buChar char="•"/>
        <a:defRPr sz="13654" kern="1200">
          <a:solidFill>
            <a:schemeClr val="tx1"/>
          </a:solidFill>
          <a:latin typeface="+mn-lt"/>
          <a:ea typeface="+mn-ea"/>
          <a:cs typeface="+mn-cs"/>
        </a:defRPr>
      </a:lvl1pPr>
      <a:lvl2pPr marL="3170019" indent="-1219238" algn="l" defTabSz="1950781" rtl="0" eaLnBrk="1" latinLnBrk="0" hangingPunct="1">
        <a:spcBef>
          <a:spcPct val="20000"/>
        </a:spcBef>
        <a:buFont typeface="Arial"/>
        <a:buChar char="–"/>
        <a:defRPr sz="11947" kern="1200">
          <a:solidFill>
            <a:schemeClr val="tx1"/>
          </a:solidFill>
          <a:latin typeface="+mn-lt"/>
          <a:ea typeface="+mn-ea"/>
          <a:cs typeface="+mn-cs"/>
        </a:defRPr>
      </a:lvl2pPr>
      <a:lvl3pPr marL="4876952" indent="-975390" algn="l" defTabSz="1950781" rtl="0" eaLnBrk="1" latinLnBrk="0" hangingPunct="1">
        <a:spcBef>
          <a:spcPct val="20000"/>
        </a:spcBef>
        <a:buFont typeface="Arial"/>
        <a:buChar char="•"/>
        <a:defRPr sz="10240" kern="1200">
          <a:solidFill>
            <a:schemeClr val="tx1"/>
          </a:solidFill>
          <a:latin typeface="+mn-lt"/>
          <a:ea typeface="+mn-ea"/>
          <a:cs typeface="+mn-cs"/>
        </a:defRPr>
      </a:lvl3pPr>
      <a:lvl4pPr marL="6827733" indent="-975390" algn="l" defTabSz="1950781" rtl="0" eaLnBrk="1" latinLnBrk="0" hangingPunct="1">
        <a:spcBef>
          <a:spcPct val="20000"/>
        </a:spcBef>
        <a:buFont typeface="Arial"/>
        <a:buChar char="–"/>
        <a:defRPr sz="8534" kern="1200">
          <a:solidFill>
            <a:schemeClr val="tx1"/>
          </a:solidFill>
          <a:latin typeface="+mn-lt"/>
          <a:ea typeface="+mn-ea"/>
          <a:cs typeface="+mn-cs"/>
        </a:defRPr>
      </a:lvl4pPr>
      <a:lvl5pPr marL="8778514" indent="-975390" algn="l" defTabSz="1950781" rtl="0" eaLnBrk="1" latinLnBrk="0" hangingPunct="1">
        <a:spcBef>
          <a:spcPct val="20000"/>
        </a:spcBef>
        <a:buFont typeface="Arial"/>
        <a:buChar char="»"/>
        <a:defRPr sz="8534" kern="1200">
          <a:solidFill>
            <a:schemeClr val="tx1"/>
          </a:solidFill>
          <a:latin typeface="+mn-lt"/>
          <a:ea typeface="+mn-ea"/>
          <a:cs typeface="+mn-cs"/>
        </a:defRPr>
      </a:lvl5pPr>
      <a:lvl6pPr marL="10729295" indent="-975390" algn="l" defTabSz="1950781" rtl="0" eaLnBrk="1" latinLnBrk="0" hangingPunct="1">
        <a:spcBef>
          <a:spcPct val="20000"/>
        </a:spcBef>
        <a:buFont typeface="Arial"/>
        <a:buChar char="•"/>
        <a:defRPr sz="8534" kern="1200">
          <a:solidFill>
            <a:schemeClr val="tx1"/>
          </a:solidFill>
          <a:latin typeface="+mn-lt"/>
          <a:ea typeface="+mn-ea"/>
          <a:cs typeface="+mn-cs"/>
        </a:defRPr>
      </a:lvl6pPr>
      <a:lvl7pPr marL="12680076" indent="-975390" algn="l" defTabSz="1950781" rtl="0" eaLnBrk="1" latinLnBrk="0" hangingPunct="1">
        <a:spcBef>
          <a:spcPct val="20000"/>
        </a:spcBef>
        <a:buFont typeface="Arial"/>
        <a:buChar char="•"/>
        <a:defRPr sz="8534" kern="1200">
          <a:solidFill>
            <a:schemeClr val="tx1"/>
          </a:solidFill>
          <a:latin typeface="+mn-lt"/>
          <a:ea typeface="+mn-ea"/>
          <a:cs typeface="+mn-cs"/>
        </a:defRPr>
      </a:lvl7pPr>
      <a:lvl8pPr marL="14630857" indent="-975390" algn="l" defTabSz="1950781" rtl="0" eaLnBrk="1" latinLnBrk="0" hangingPunct="1">
        <a:spcBef>
          <a:spcPct val="20000"/>
        </a:spcBef>
        <a:buFont typeface="Arial"/>
        <a:buChar char="•"/>
        <a:defRPr sz="8534" kern="1200">
          <a:solidFill>
            <a:schemeClr val="tx1"/>
          </a:solidFill>
          <a:latin typeface="+mn-lt"/>
          <a:ea typeface="+mn-ea"/>
          <a:cs typeface="+mn-cs"/>
        </a:defRPr>
      </a:lvl8pPr>
      <a:lvl9pPr marL="16581638" indent="-975390" algn="l" defTabSz="1950781" rtl="0" eaLnBrk="1" latinLnBrk="0" hangingPunct="1">
        <a:spcBef>
          <a:spcPct val="20000"/>
        </a:spcBef>
        <a:buFont typeface="Arial"/>
        <a:buChar char="•"/>
        <a:defRPr sz="85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50781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1pPr>
      <a:lvl2pPr marL="1950781" algn="l" defTabSz="1950781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901562" algn="l" defTabSz="1950781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3pPr>
      <a:lvl4pPr marL="5852343" algn="l" defTabSz="1950781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4pPr>
      <a:lvl5pPr marL="7803124" algn="l" defTabSz="1950781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5pPr>
      <a:lvl6pPr marL="9753905" algn="l" defTabSz="1950781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6pPr>
      <a:lvl7pPr marL="11704686" algn="l" defTabSz="1950781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7pPr>
      <a:lvl8pPr marL="13655467" algn="l" defTabSz="1950781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8pPr>
      <a:lvl9pPr marL="15606248" algn="l" defTabSz="1950781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0FE123E-E378-CC4C-AE14-DA7088F0BA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872734" y="-4872735"/>
            <a:ext cx="29268931" cy="390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137364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621</TotalTime>
  <Words>1</Words>
  <Application>Microsoft Macintosh PowerPoint</Application>
  <PresentationFormat>Custom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Encode Sans Normal Black</vt:lpstr>
      <vt:lpstr>Open Sans Light</vt:lpstr>
      <vt:lpstr>Uni Sans Regular</vt:lpstr>
      <vt:lpstr>Arial</vt:lpstr>
      <vt:lpstr>Calibri</vt:lpstr>
      <vt:lpstr>Lucida Grande</vt:lpstr>
      <vt:lpstr>1_Custom Design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Rhea X Chen</cp:lastModifiedBy>
  <cp:revision>82</cp:revision>
  <cp:lastPrinted>2018-03-13T16:40:32Z</cp:lastPrinted>
  <dcterms:created xsi:type="dcterms:W3CDTF">2014-10-14T00:51:43Z</dcterms:created>
  <dcterms:modified xsi:type="dcterms:W3CDTF">2018-03-13T18:12:03Z</dcterms:modified>
</cp:coreProperties>
</file>